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88825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CFD9"/>
    <a:srgbClr val="ADCD3A"/>
    <a:srgbClr val="FF81A1"/>
    <a:srgbClr val="FAA31B"/>
    <a:srgbClr val="FF6A00"/>
    <a:srgbClr val="65C9B6"/>
    <a:srgbClr val="D50943"/>
    <a:srgbClr val="C583D0"/>
    <a:srgbClr val="C257EB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59"/>
    <p:restoredTop sz="94676"/>
  </p:normalViewPr>
  <p:slideViewPr>
    <p:cSldViewPr snapToGrid="0" snapToObjects="1">
      <p:cViewPr varScale="1">
        <p:scale>
          <a:sx n="99" d="100"/>
          <a:sy n="99" d="100"/>
        </p:scale>
        <p:origin x="13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C652D-B8C0-FB4D-A9D9-E527DDFB06E2}" type="datetimeFigureOut">
              <a:rPr lang="en-US" smtClean="0"/>
              <a:t>9/6/18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9650" y="1143000"/>
            <a:ext cx="4838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1D327-AAE5-3142-BD8F-3D0A30A27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52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1272012"/>
            <a:ext cx="10360501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4082310"/>
            <a:ext cx="9141619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D53-C0D5-9D44-8CDE-63085788D075}" type="datetimeFigureOut">
              <a:rPr lang="en-US" smtClean="0"/>
              <a:t>9/6/18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3C89-7F40-B24D-8338-9062390F27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D53-C0D5-9D44-8CDE-63085788D075}" type="datetimeFigureOut">
              <a:rPr lang="en-US" smtClean="0"/>
              <a:t>9/6/18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3C89-7F40-B24D-8338-9062390F27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9" y="413808"/>
            <a:ext cx="2628216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413808"/>
            <a:ext cx="7732286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D53-C0D5-9D44-8CDE-63085788D075}" type="datetimeFigureOut">
              <a:rPr lang="en-US" smtClean="0"/>
              <a:t>9/6/18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3C89-7F40-B24D-8338-9062390F27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D53-C0D5-9D44-8CDE-63085788D075}" type="datetimeFigureOut">
              <a:rPr lang="en-US" smtClean="0"/>
              <a:t>9/6/18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3C89-7F40-B24D-8338-9062390F27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937705"/>
            <a:ext cx="10512862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5201393"/>
            <a:ext cx="10512862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D53-C0D5-9D44-8CDE-63085788D075}" type="datetimeFigureOut">
              <a:rPr lang="en-US" smtClean="0"/>
              <a:t>9/6/18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3C89-7F40-B24D-8338-9062390F27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2069042"/>
            <a:ext cx="5180251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2069042"/>
            <a:ext cx="5180251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D53-C0D5-9D44-8CDE-63085788D075}" type="datetimeFigureOut">
              <a:rPr lang="en-US" smtClean="0"/>
              <a:t>9/6/18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3C89-7F40-B24D-8338-9062390F27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413811"/>
            <a:ext cx="10512862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1" y="1905319"/>
            <a:ext cx="5156443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1" y="2839085"/>
            <a:ext cx="5156443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4" y="1905319"/>
            <a:ext cx="5181838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4" y="2839085"/>
            <a:ext cx="518183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D53-C0D5-9D44-8CDE-63085788D075}" type="datetimeFigureOut">
              <a:rPr lang="en-US" smtClean="0"/>
              <a:t>9/6/18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3C89-7F40-B24D-8338-9062390F27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D53-C0D5-9D44-8CDE-63085788D075}" type="datetimeFigureOut">
              <a:rPr lang="en-US" smtClean="0"/>
              <a:t>9/6/18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3C89-7F40-B24D-8338-9062390F27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D53-C0D5-9D44-8CDE-63085788D075}" type="datetimeFigureOut">
              <a:rPr lang="en-US" smtClean="0"/>
              <a:t>9/6/18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3C89-7F40-B24D-8338-9062390F27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518160"/>
            <a:ext cx="3931214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9" y="1119083"/>
            <a:ext cx="6170593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2331720"/>
            <a:ext cx="3931214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D53-C0D5-9D44-8CDE-63085788D075}" type="datetimeFigureOut">
              <a:rPr lang="en-US" smtClean="0"/>
              <a:t>9/6/18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3C89-7F40-B24D-8338-9062390F27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518160"/>
            <a:ext cx="3931214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9" y="1119083"/>
            <a:ext cx="6170593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2331720"/>
            <a:ext cx="3931214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9D53-C0D5-9D44-8CDE-63085788D075}" type="datetimeFigureOut">
              <a:rPr lang="en-US" smtClean="0"/>
              <a:t>9/6/18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3C89-7F40-B24D-8338-9062390F27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413811"/>
            <a:ext cx="10512862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2069042"/>
            <a:ext cx="10512862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7203865"/>
            <a:ext cx="2742486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89D53-C0D5-9D44-8CDE-63085788D075}" type="datetimeFigureOut">
              <a:rPr lang="en-US" smtClean="0"/>
              <a:t>9/6/18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7203865"/>
            <a:ext cx="4113728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7203865"/>
            <a:ext cx="2742486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83C89-7F40-B24D-8338-9062390F2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8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153.png"/><Relationship Id="rId7" Type="http://schemas.openxmlformats.org/officeDocument/2006/relationships/image" Target="../media/image157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6.png"/><Relationship Id="rId5" Type="http://schemas.openxmlformats.org/officeDocument/2006/relationships/image" Target="../media/image155.png"/><Relationship Id="rId10" Type="http://schemas.openxmlformats.org/officeDocument/2006/relationships/image" Target="../media/image160.png"/><Relationship Id="rId4" Type="http://schemas.openxmlformats.org/officeDocument/2006/relationships/image" Target="../media/image154.png"/><Relationship Id="rId9" Type="http://schemas.openxmlformats.org/officeDocument/2006/relationships/image" Target="../media/image15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34" Type="http://schemas.openxmlformats.org/officeDocument/2006/relationships/image" Target="../media/image47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33" Type="http://schemas.openxmlformats.org/officeDocument/2006/relationships/image" Target="../media/image46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32" Type="http://schemas.openxmlformats.org/officeDocument/2006/relationships/image" Target="../media/image45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36" Type="http://schemas.openxmlformats.org/officeDocument/2006/relationships/image" Target="../media/image49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31" Type="http://schemas.openxmlformats.org/officeDocument/2006/relationships/image" Target="../media/image44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Relationship Id="rId35" Type="http://schemas.openxmlformats.org/officeDocument/2006/relationships/image" Target="../media/image48.png"/><Relationship Id="rId8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26" Type="http://schemas.openxmlformats.org/officeDocument/2006/relationships/image" Target="../media/image87.png"/><Relationship Id="rId39" Type="http://schemas.openxmlformats.org/officeDocument/2006/relationships/image" Target="../media/image100.png"/><Relationship Id="rId21" Type="http://schemas.openxmlformats.org/officeDocument/2006/relationships/image" Target="../media/image82.png"/><Relationship Id="rId34" Type="http://schemas.openxmlformats.org/officeDocument/2006/relationships/image" Target="../media/image95.png"/><Relationship Id="rId42" Type="http://schemas.openxmlformats.org/officeDocument/2006/relationships/image" Target="../media/image103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29" Type="http://schemas.openxmlformats.org/officeDocument/2006/relationships/image" Target="../media/image90.png"/><Relationship Id="rId41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24" Type="http://schemas.openxmlformats.org/officeDocument/2006/relationships/image" Target="../media/image85.png"/><Relationship Id="rId32" Type="http://schemas.openxmlformats.org/officeDocument/2006/relationships/image" Target="../media/image93.png"/><Relationship Id="rId37" Type="http://schemas.openxmlformats.org/officeDocument/2006/relationships/image" Target="../media/image98.png"/><Relationship Id="rId40" Type="http://schemas.openxmlformats.org/officeDocument/2006/relationships/image" Target="../media/image101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23" Type="http://schemas.openxmlformats.org/officeDocument/2006/relationships/image" Target="../media/image84.png"/><Relationship Id="rId28" Type="http://schemas.openxmlformats.org/officeDocument/2006/relationships/image" Target="../media/image89.png"/><Relationship Id="rId36" Type="http://schemas.openxmlformats.org/officeDocument/2006/relationships/image" Target="../media/image97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31" Type="http://schemas.openxmlformats.org/officeDocument/2006/relationships/image" Target="../media/image92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Relationship Id="rId22" Type="http://schemas.openxmlformats.org/officeDocument/2006/relationships/image" Target="../media/image83.png"/><Relationship Id="rId27" Type="http://schemas.openxmlformats.org/officeDocument/2006/relationships/image" Target="../media/image88.png"/><Relationship Id="rId30" Type="http://schemas.openxmlformats.org/officeDocument/2006/relationships/image" Target="../media/image91.png"/><Relationship Id="rId35" Type="http://schemas.openxmlformats.org/officeDocument/2006/relationships/image" Target="../media/image96.png"/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5" Type="http://schemas.openxmlformats.org/officeDocument/2006/relationships/image" Target="../media/image86.png"/><Relationship Id="rId33" Type="http://schemas.openxmlformats.org/officeDocument/2006/relationships/image" Target="../media/image94.png"/><Relationship Id="rId38" Type="http://schemas.openxmlformats.org/officeDocument/2006/relationships/image" Target="../media/image9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7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Relationship Id="rId14" Type="http://schemas.openxmlformats.org/officeDocument/2006/relationships/image" Target="../media/image1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12" Type="http://schemas.openxmlformats.org/officeDocument/2006/relationships/image" Target="../media/image127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120.png"/><Relationship Id="rId10" Type="http://schemas.openxmlformats.org/officeDocument/2006/relationships/image" Target="../media/image125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9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5" Type="http://schemas.openxmlformats.org/officeDocument/2006/relationships/image" Target="../media/image131.png"/><Relationship Id="rId10" Type="http://schemas.openxmlformats.org/officeDocument/2006/relationships/image" Target="../media/image136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Relationship Id="rId14" Type="http://schemas.openxmlformats.org/officeDocument/2006/relationships/image" Target="../media/image1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12" Type="http://schemas.openxmlformats.org/officeDocument/2006/relationships/image" Target="../media/image151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.png"/><Relationship Id="rId11" Type="http://schemas.openxmlformats.org/officeDocument/2006/relationships/image" Target="../media/image150.png"/><Relationship Id="rId5" Type="http://schemas.openxmlformats.org/officeDocument/2006/relationships/image" Target="../media/image144.png"/><Relationship Id="rId10" Type="http://schemas.openxmlformats.org/officeDocument/2006/relationships/image" Target="../media/image149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6415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503A39-62B9-8C47-AE3B-A37F54B15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210" y="3280264"/>
            <a:ext cx="3073400" cy="3009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89FCA3-D28E-244C-A992-B06FE8C2C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06" y="3412393"/>
            <a:ext cx="3073400" cy="2997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12CE2B-61EE-244C-8D53-E67CD5B975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3224" y="2953361"/>
            <a:ext cx="3073400" cy="30099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97A498-AF19-D948-B118-7ABE362BD1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542" y="2926373"/>
            <a:ext cx="3073400" cy="30099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E1C4DA4-9802-054A-B26E-4C2344C0DA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1505" y="534622"/>
            <a:ext cx="3073400" cy="2997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8D3E61F-E16A-8D4A-B1B5-A1141E77B7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1647" y="491393"/>
            <a:ext cx="3060700" cy="30099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FB60714-E204-4D44-8C06-E5156CD3EF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0662" y="402493"/>
            <a:ext cx="3073400" cy="30099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42E14B6-CBFD-1044-A7B3-24E77EF914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547" y="491393"/>
            <a:ext cx="30861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6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229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2471D8-6402-BF44-8ED0-3A4CC9B92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55" y="4327888"/>
            <a:ext cx="3759200" cy="2921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518ADE-14BD-C34F-A754-30674868E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405" y="3886200"/>
            <a:ext cx="3746500" cy="2921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FABAFA-B9B0-1341-9EE1-4260E0A9C7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547" y="3563801"/>
            <a:ext cx="3759200" cy="2921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493342-2F30-F941-8D73-5DE5688605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605" y="3217998"/>
            <a:ext cx="3771900" cy="2908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3370B5-1EA6-DF41-9F67-6865D18CC3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576" y="2830376"/>
            <a:ext cx="3771900" cy="2921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02072C-3655-8846-A67D-FE47B529A6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384" y="2419350"/>
            <a:ext cx="3759200" cy="2921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9A6A488-0541-2B42-8304-5F5F222106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255" y="2003244"/>
            <a:ext cx="3759200" cy="2921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76089A8-AAB3-344F-9D46-686967CFC5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2305" y="1622698"/>
            <a:ext cx="3771900" cy="29083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322F169-A652-464D-BA9E-8CDFCDD1F84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8655" y="1300299"/>
            <a:ext cx="3759200" cy="29083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5BF46A4-D67D-8544-9433-80B35CCCBC3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9605" y="977900"/>
            <a:ext cx="3771900" cy="29083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49DC9F-8DDA-1049-808B-6FC8F0F032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5955" y="655501"/>
            <a:ext cx="3759200" cy="29083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BE335FD-E8ED-0A40-9ECD-BAE2A6162DD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5955" y="394244"/>
            <a:ext cx="37592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51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4070BF-AC60-FF41-8158-C352702E6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19" y="1305560"/>
            <a:ext cx="749300" cy="876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86EEDB-5C70-B54D-8AE5-C837DC094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536" y="1305560"/>
            <a:ext cx="774700" cy="88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92CEBB-772A-CC4A-A6FA-F25E1E4449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5854" y="1305560"/>
            <a:ext cx="787400" cy="88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CE61C0-1A07-754D-89FC-451A7970DB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2631" y="1318260"/>
            <a:ext cx="762000" cy="876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268788-D0B0-4A49-918C-E1EC600BA3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3820" y="1305560"/>
            <a:ext cx="774700" cy="889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ED811F-BFEA-5B4D-85B6-88FC55DA9C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4838" y="1305560"/>
            <a:ext cx="774700" cy="889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2CE3569-C4DD-8540-98A9-E96E2A2CDE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2377" y="3441700"/>
            <a:ext cx="762000" cy="889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927BA9A-701C-8C40-AAC0-4D12874BF9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7536" y="3441700"/>
            <a:ext cx="774700" cy="889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E341DC8-E3DD-3943-8444-B97E59611F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18554" y="3441700"/>
            <a:ext cx="774700" cy="889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C1233C7-3641-9347-8A7B-44E26307557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28202" y="3441700"/>
            <a:ext cx="762000" cy="889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05130B0-D5F8-AC47-A9B2-E4294C24B22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83820" y="3441700"/>
            <a:ext cx="787400" cy="889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A60754B-4217-F849-BFB6-76BE410CCF9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64838" y="3441700"/>
            <a:ext cx="774700" cy="889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11CB3C2-5B38-934D-9DF5-8ACF9ECB7A8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6512" y="5552440"/>
            <a:ext cx="774700" cy="889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D1AFEC1-794F-4C48-814B-EB800C095DD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75554" y="5565140"/>
            <a:ext cx="774700" cy="889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D8D6210-F69C-334C-B407-C98F2000A2F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99306" y="5577840"/>
            <a:ext cx="774700" cy="889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73C541D-2E22-1B42-8063-0910DA02A2D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21754" y="5577840"/>
            <a:ext cx="571500" cy="889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79F363F-FA73-D648-9F42-111132E8396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168922" y="5603240"/>
            <a:ext cx="774700" cy="8763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565DE4B-B69E-1F42-9E17-63448F5E9EC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811679" y="5590540"/>
            <a:ext cx="774700" cy="889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87AA275-B69C-E340-8EA7-8C59BE517DC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534127" y="5590540"/>
            <a:ext cx="584200" cy="8763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C4B16C0-1E68-8F45-AAB4-9AFFFD8396D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092564" y="5590540"/>
            <a:ext cx="762000" cy="8763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1960264-FDA5-244C-85AA-D8F84C16AC2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369819" y="1377043"/>
            <a:ext cx="774700" cy="889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EFD82D0-691E-B04D-9E96-1E48D3B1F9E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064726" y="1390106"/>
            <a:ext cx="762000" cy="8763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3CFF7D5-3EA0-4847-8EA3-D5476234579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230562" y="1390106"/>
            <a:ext cx="749300" cy="8890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A01F0F2-A8CA-EB4D-AC14-4AE497C3385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909093" y="1396456"/>
            <a:ext cx="774700" cy="889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58857DD-B2E5-2443-B600-FCD496710D2B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025514" y="1377769"/>
            <a:ext cx="749300" cy="889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DB1392D-497E-AC4A-92BA-33D3D4D2F6E4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231530" y="3434987"/>
            <a:ext cx="762000" cy="8763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CF5720D-A421-8A4F-8365-461844E68357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944946" y="3448050"/>
            <a:ext cx="736600" cy="8763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1936F1A-C2C7-4D49-A338-FBD48C1C8D63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573144" y="3441700"/>
            <a:ext cx="762000" cy="8763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498C7B6E-CB8C-404C-B0F5-5513D34E38F8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163242" y="3441700"/>
            <a:ext cx="800100" cy="8763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04B535AC-9F8F-244E-9EF0-58ADA76882A6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060312" y="3467281"/>
            <a:ext cx="774700" cy="8763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00DC989-7DE6-7F45-A559-AB16284D597A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718754" y="3448413"/>
            <a:ext cx="774700" cy="8890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8FEEE78F-29F8-0D46-8C73-33D07D3DEB33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0319358" y="3434987"/>
            <a:ext cx="787400" cy="8763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7873CC38-D299-3D45-A097-EBEC4DC5A348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0947556" y="3448050"/>
            <a:ext cx="749300" cy="8890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2013C671-F2D7-8E47-B95B-736ACCC27CEE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175475" y="1396456"/>
            <a:ext cx="7620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85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12C420-BF2E-E64B-A3BC-2180675E4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627" y="1011860"/>
            <a:ext cx="1498600" cy="495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A04ACA-0DD8-8844-94DA-445DC2B79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327" y="1474480"/>
            <a:ext cx="1498600" cy="495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729AD5-853C-CE46-8AE7-976C59857C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627" y="1892080"/>
            <a:ext cx="1498600" cy="482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F8723D-8B5E-924F-B39C-AC6B3842D9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627" y="2358581"/>
            <a:ext cx="1498600" cy="482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D0613CF-3D74-3E4D-B57B-FE308A116B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027" y="2779535"/>
            <a:ext cx="1485900" cy="4826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D174ACF-E095-F74D-9ACF-D34543DAA9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977" y="3223520"/>
            <a:ext cx="1498600" cy="4826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D40F6C3-A9A0-5A4A-9623-3A10F275C0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627" y="3661088"/>
            <a:ext cx="1498600" cy="4953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38ECFF1-3608-6742-A305-A3253A58A2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4627" y="4111491"/>
            <a:ext cx="1498600" cy="4826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969B7B0-CF48-0248-AD49-489883979C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4627" y="4542485"/>
            <a:ext cx="1498600" cy="4699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EBDA30D-3ED0-7348-8C7C-A5385EFC296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4627" y="4980188"/>
            <a:ext cx="1498600" cy="4826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77E19C7-7927-824B-AC91-F1C80D7D32C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4627" y="5451519"/>
            <a:ext cx="1498600" cy="4826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2A9D708-9F38-F24B-A25B-16E85FA5B66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4627" y="5911581"/>
            <a:ext cx="14986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4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953DE7-11B0-D945-8904-4EAA32A72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960" y="1163501"/>
            <a:ext cx="1130300" cy="520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76C889-0C09-F845-A09D-E66BBBED2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5514" y="1150438"/>
            <a:ext cx="1130300" cy="520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F7DDB1-5525-F44B-8D5D-D36526A46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5312" y="1143907"/>
            <a:ext cx="1143000" cy="520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DEB5A0-4B6E-4B4E-A29A-FF67E18C65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251" y="1143907"/>
            <a:ext cx="1130300" cy="520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DE78FD-4EC5-AF4A-B94B-BDF08DED38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686" y="2234656"/>
            <a:ext cx="1130300" cy="520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166081-A2D0-3B42-9344-EEB458B4E3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8012" y="2234656"/>
            <a:ext cx="1130300" cy="520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BD2E44-7D57-5E4E-8C75-48FEAE5F02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5514" y="2234656"/>
            <a:ext cx="1130300" cy="520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E29172-3E93-FF42-B80E-3D27466582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9251" y="3299642"/>
            <a:ext cx="1130300" cy="5207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35B8C37-3ABE-C540-A2F5-AF3687EA5F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78012" y="3299642"/>
            <a:ext cx="1130300" cy="533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AA106A9-78E7-CF4F-93EF-15921077B9A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82814" y="3318873"/>
            <a:ext cx="1143000" cy="5207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E69B3B9-3403-F141-9B4D-2CCA93AF275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68960" y="3318873"/>
            <a:ext cx="1130300" cy="5207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37FD744-78FA-AA4B-8D1A-BD7008AD7D2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68960" y="2241187"/>
            <a:ext cx="1143000" cy="5207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4FDC60E-03C9-1241-A404-476AB4F50C2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9251" y="4415790"/>
            <a:ext cx="1130300" cy="5334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AB14A6-AC66-BC43-AE70-B4575AA55B1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65312" y="4409259"/>
            <a:ext cx="1130300" cy="5207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1C9AEDA-C03D-CD4B-A396-9FA55FC0758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82814" y="4396559"/>
            <a:ext cx="1143000" cy="5334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4BD4A9E-EF54-B34D-91C3-95D0A71ED88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68960" y="4396559"/>
            <a:ext cx="1130300" cy="5334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3A27030-E859-FD42-B76E-2E1775D3569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7322" y="5492026"/>
            <a:ext cx="1130300" cy="5207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294B3EC-164E-8B4F-8D84-2CB9776AA67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71662" y="5486038"/>
            <a:ext cx="1130300" cy="5207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8D53EA5-6DF6-E24A-B33D-5C276198F3E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224620" y="5486038"/>
            <a:ext cx="1143000" cy="5207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E2E060B-E481-4B46-AAE0-46EE7D49B6C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581660" y="5486945"/>
            <a:ext cx="1130300" cy="5207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A3B8227-0C8D-2340-96CD-2C70DEA6CC1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415586" y="1169126"/>
            <a:ext cx="1130300" cy="5334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18708A5-1D49-1D48-8BD3-566A35659E7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732032" y="1143907"/>
            <a:ext cx="1117600" cy="5207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193F11E-D0D7-8846-A140-FDE3E39825D0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122319" y="1163501"/>
            <a:ext cx="1130300" cy="5334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86DBABB-74A9-8244-B025-BEF00047696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453959" y="1163501"/>
            <a:ext cx="1130300" cy="5334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8072713-92ED-2E42-8281-5A7CF91E10C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459039" y="2247175"/>
            <a:ext cx="1130300" cy="5207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74FB019-53AD-3744-978C-9AC94844DEFB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745185" y="2241187"/>
            <a:ext cx="1117600" cy="5207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3E81E90-D2E1-1D4E-BBE5-803DE45F383C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122319" y="2241187"/>
            <a:ext cx="1130300" cy="5207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DA6B5B0-37A0-5D4C-8645-E38BA210747F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453959" y="2241187"/>
            <a:ext cx="1130300" cy="5207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8B6091D7-98F9-3947-8BC1-EDBB36317C44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435815" y="3337924"/>
            <a:ext cx="1130300" cy="5207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AB756B93-39DC-A846-9341-692E08240B01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745185" y="3318873"/>
            <a:ext cx="1117600" cy="5334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1B1F7001-C784-9F49-8A94-4F4350A67CE2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122319" y="3299642"/>
            <a:ext cx="1130300" cy="5207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A7D2176-7389-9A4C-84E4-47FFDE0E8E05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0453959" y="3324861"/>
            <a:ext cx="1130300" cy="5207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59D6B224-95E0-A746-B84E-367265EEBD5C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6402614" y="4379687"/>
            <a:ext cx="1130300" cy="5207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FBBBF86E-120F-6546-B50A-2D32DD39D941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732032" y="4380957"/>
            <a:ext cx="1117600" cy="5334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DC7ACED-0F16-0F45-AAC6-4B2E6FC053B6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9122319" y="4393657"/>
            <a:ext cx="1130300" cy="5207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D1A742B6-634F-B241-A09A-63D5E526014A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0453959" y="4393657"/>
            <a:ext cx="1130300" cy="5207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6F506E17-8280-D84F-A038-FAABEE17D9AC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6387509" y="5472068"/>
            <a:ext cx="1130300" cy="5207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AA8785F-5235-AC4A-9507-7694741E1CFA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7743961" y="5472068"/>
            <a:ext cx="1117600" cy="5334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BB99DDFB-8ECC-894B-B2F4-D3C9EBE39FBB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9122319" y="5484768"/>
            <a:ext cx="1130300" cy="5207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EFB31A1D-0288-EB40-A852-70DFE0EC6560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0453959" y="5486038"/>
            <a:ext cx="11303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95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2735ED-43BE-D641-84E2-F4A5C6535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956" y="1256751"/>
            <a:ext cx="1676400" cy="1358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1BC30C-E1A2-D748-946E-904193DAC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66" y="2153140"/>
            <a:ext cx="1562100" cy="1358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84B2C4-19A3-9447-B0DE-0728760557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606" y="1923074"/>
            <a:ext cx="1625600" cy="13589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A9135C-D50A-5241-ADD7-E3432111F6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66" y="2771408"/>
            <a:ext cx="1562100" cy="13589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6D150F3-AD01-824A-860A-60DFF9BECA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5656" y="2646974"/>
            <a:ext cx="1625600" cy="13589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A3B366E-EF84-A844-93A0-8B812DB510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2956" y="3498117"/>
            <a:ext cx="1612900" cy="13589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8E82ED1-09FC-A347-AD60-7071A662E2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85643" y="4484321"/>
            <a:ext cx="1625600" cy="13589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3BE85AA-1B9C-DF40-ABBE-98006F1B38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3335" y="3513504"/>
            <a:ext cx="1562100" cy="13589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8984712-CAAC-E94B-8893-0B51B9F9F2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60243" y="5366238"/>
            <a:ext cx="1625600" cy="13589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580DED7-C069-0140-8F59-5ECE8297013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9604" y="4192954"/>
            <a:ext cx="1562100" cy="13589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812D890-3ABE-B148-B17D-A5A6A8B375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5004" y="4872404"/>
            <a:ext cx="1549400" cy="13589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908B8D1-6EDE-424A-8DF6-43CDD35295F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5004" y="5738934"/>
            <a:ext cx="15494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8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4C3F87-71A9-6448-AA22-D1D74805A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16" y="831360"/>
            <a:ext cx="2197100" cy="584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BE8F78-F75F-3F4F-9B8E-A9F27564B3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416" y="1450974"/>
            <a:ext cx="2209800" cy="584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D29673-A4EA-4B49-981B-FD391CF4F4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416" y="2071564"/>
            <a:ext cx="2197100" cy="571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4B1BD9F-166D-A34D-B5A8-DC59F91838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416" y="2715845"/>
            <a:ext cx="2197100" cy="584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4F722E7-54EE-C447-83AC-7290596642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016" y="3372826"/>
            <a:ext cx="2197100" cy="5715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AFA8795-36E0-DF4C-9E2C-10EDA8E6D0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716" y="3977053"/>
            <a:ext cx="2209800" cy="571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CDA7E8F-07C7-5E4D-B48A-FED8DA2D25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0716" y="4581280"/>
            <a:ext cx="2209800" cy="5715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4B1157A-4AAC-8D40-B6A3-BAC1F4D6C6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0716" y="5205534"/>
            <a:ext cx="2197100" cy="5715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AEA7A8A-7EFB-7442-AFE3-3E79A2075F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0716" y="5829788"/>
            <a:ext cx="2197100" cy="584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F027CB1-29DB-604B-9E87-0FE8B2625E3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5316" y="6466742"/>
            <a:ext cx="2222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00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061F2E-ECAD-0D42-A31B-73F0F08EE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48" y="4544859"/>
            <a:ext cx="3771900" cy="2921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EC88C0-A2AC-C449-B9BC-24FAF6093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298" y="4232728"/>
            <a:ext cx="3759200" cy="2921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A7C8B2-63E6-0941-B34D-CAB4C2C053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848" y="3922713"/>
            <a:ext cx="3771900" cy="2921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0DA327-008B-5C44-A269-9F4B1D482C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948" y="3528590"/>
            <a:ext cx="3771900" cy="29083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42BF084-076D-4840-BD96-9C8FADBAA3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748" y="3130146"/>
            <a:ext cx="3759200" cy="29083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EE5D580-2B4D-4249-B04B-49F086E136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048" y="2742150"/>
            <a:ext cx="3746500" cy="2921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C4882DA-CDA0-8B47-A934-AA0C08975B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6398" y="2384514"/>
            <a:ext cx="3759200" cy="29083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23A45A8-30B2-1D4D-A95A-F418D4E1E8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4648" y="1968410"/>
            <a:ext cx="3759200" cy="2921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684FD30-4730-3E44-A535-2892207A7A5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0998" y="1524179"/>
            <a:ext cx="3759200" cy="2921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6292F35-8A04-E34A-8AB3-6DD7E453B5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0998" y="1079948"/>
            <a:ext cx="3759200" cy="2921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C1DA648-B7FF-D14F-A3DB-491331FF4BC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0048" y="732039"/>
            <a:ext cx="3746500" cy="29083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BBFC4EB-581C-F042-981C-93BED183366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0998" y="371430"/>
            <a:ext cx="37592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35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3BC1C4-CFBC-3648-B42A-A247C4E82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17" y="481139"/>
            <a:ext cx="2197100" cy="584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CEDD6D-F1B2-7043-8363-DB1AFB040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017" y="1133723"/>
            <a:ext cx="2209800" cy="571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E10D6F-A570-5D4E-8451-1FAF44B49D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017" y="1841992"/>
            <a:ext cx="2197100" cy="571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AE6203-CCB1-7D4F-877E-7839989FD2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017" y="2550261"/>
            <a:ext cx="2197100" cy="584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AA220F-296E-8047-98DA-6B5B95B2ED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317" y="3296630"/>
            <a:ext cx="2209800" cy="5715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FED58A3-2AFD-F74B-991E-DBA9C163F5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317" y="3949214"/>
            <a:ext cx="2197100" cy="571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875DF14-457D-EA44-95D6-7D9A378ADE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617" y="4682883"/>
            <a:ext cx="2209800" cy="5715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810B8E9-E365-C54D-8305-BAA41BB382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3917" y="5410202"/>
            <a:ext cx="2209800" cy="584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AA00E7B-1F1A-BD4C-9362-C9D3B71904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6617" y="6150221"/>
            <a:ext cx="2209800" cy="5715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20CF427-6AA7-CF45-885E-493441B7959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3917" y="6877540"/>
            <a:ext cx="22225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9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5" id="{13F12157-B59E-7949-B660-21AF9307BFE2}" vid="{824CBE43-390A-3341-A1C7-3CA1DA0593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Landscape</Template>
  <TotalTime>13768</TotalTime>
  <Words>0</Words>
  <Application>Microsoft Macintosh PowerPoint</Application>
  <PresentationFormat>Custom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Neal</dc:creator>
  <cp:lastModifiedBy>Amanda Neal</cp:lastModifiedBy>
  <cp:revision>304</cp:revision>
  <cp:lastPrinted>2018-01-25T23:04:22Z</cp:lastPrinted>
  <dcterms:created xsi:type="dcterms:W3CDTF">2018-01-20T19:48:26Z</dcterms:created>
  <dcterms:modified xsi:type="dcterms:W3CDTF">2018-09-06T22:41:55Z</dcterms:modified>
</cp:coreProperties>
</file>